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1CAC-064F-4525-958F-6A0BAFECC637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7228-9B3C-4B59-B8DB-A1EFC6644E9A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996952"/>
            <a:ext cx="920498" cy="9204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28946" y="2917393"/>
            <a:ext cx="1523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000" dirty="0" smtClean="0">
                <a:latin typeface="Swis721 Lt BT" pitchFamily="34" charset="0"/>
              </a:rPr>
              <a:t>app</a:t>
            </a:r>
            <a:endParaRPr lang="nl-NL" sz="6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816739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latin typeface="Swis721 Lt BT" pitchFamily="34" charset="0"/>
              </a:rPr>
              <a:t>Doelstellingen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latin typeface="Swis721 Lt BT" pitchFamily="34" charset="0"/>
              </a:rPr>
              <a:t>Schets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latin typeface="Swis721 Lt BT" pitchFamily="34" charset="0"/>
              </a:rPr>
              <a:t>Onderzoek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latin typeface="Swis721 Lt BT" pitchFamily="34" charset="0"/>
              </a:rPr>
              <a:t>Ontwerp : Wireframe / Mockup / Prototype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latin typeface="Swis721 Lt BT" pitchFamily="34" charset="0"/>
              </a:rPr>
              <a:t>Testing UI / UX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endParaRPr lang="nl-NL" sz="2400" dirty="0" smtClean="0">
              <a:solidFill>
                <a:schemeClr val="bg1">
                  <a:lumMod val="75000"/>
                </a:schemeClr>
              </a:solidFill>
              <a:latin typeface="Swis721 Lt BT" pitchFamily="34" charset="0"/>
            </a:endParaRP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Swis721 Lt BT" pitchFamily="34" charset="0"/>
              </a:rPr>
              <a:t>Development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Swis721 Lt BT" pitchFamily="34" charset="0"/>
              </a:rPr>
              <a:t>Testing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latin typeface="Swis721 Lt BT" pitchFamily="34" charset="0"/>
              </a:rPr>
              <a:t>Release</a:t>
            </a:r>
            <a:endParaRPr lang="nl-NL" sz="2400" dirty="0">
              <a:solidFill>
                <a:schemeClr val="bg1">
                  <a:lumMod val="75000"/>
                </a:schemeClr>
              </a:solidFill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AutoNum type="arabicPeriod"/>
            </a:pPr>
            <a:r>
              <a:rPr lang="nl-NL" sz="2400" b="1" dirty="0" smtClean="0">
                <a:latin typeface="Swis721 BT" pitchFamily="34" charset="0"/>
              </a:rPr>
              <a:t>Doelstellingen – long-term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2160941"/>
            <a:ext cx="66967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App Store / Play Store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Schaalbaar : bruikbaar door andere partijen, meerdere types auto’s, talen, ...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Kunnen werken met verschillende categorieën : vaste standplaats, met/zonder laadpaal, vrij-in-de-wijk, free-floating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Functionaliteit : automatisch herkennen situatie, automatisch sluiten, push-berichten, koppeling met routeplanners, agenda’s,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schade-rapportage, overdraagbare sleutel,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...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Uitgebreide en heldere historiek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Push berichten naar eigen voorkeur en smaak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Customizable : voorkeuren aanpassen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Aanmelden als nieuwe gebruiker + documenten doorsturen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9700b38329989.5606890e2afe1.png"/>
          <p:cNvPicPr>
            <a:picLocks noChangeAspect="1"/>
          </p:cNvPicPr>
          <p:nvPr/>
        </p:nvPicPr>
        <p:blipFill>
          <a:blip r:embed="rId2" cstate="print"/>
          <a:srcRect t="11828"/>
          <a:stretch>
            <a:fillRect/>
          </a:stretch>
        </p:blipFill>
        <p:spPr>
          <a:xfrm>
            <a:off x="1475656" y="1844824"/>
            <a:ext cx="6624736" cy="4507408"/>
          </a:xfrm>
          <a:prstGeom prst="rect">
            <a:avLst/>
          </a:prstGeom>
        </p:spPr>
      </p:pic>
      <p:pic>
        <p:nvPicPr>
          <p:cNvPr id="4" name="Picture 3" descr="partago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2. Schets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3. Onderzoek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2160941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Gebruikerservaringen &gt; huidige partago-app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Apps van de concullega’s &gt; wat wérkt, wat niet?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Andere apps, maar met interessante werkwijze / voorstellingswijze van bepaalde onderdelen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Technische beperkingen : devices én hardware (auto, cloudboxx, ...)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 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721 Lt BT" pitchFamily="34" charset="0"/>
              </a:rPr>
              <a:t>Technische mogelijkheden – vb: auto met de richtingaanwijzers laten knipperen  wanneer je zoekt in de straat.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4. Ontwerp : </a:t>
            </a:r>
            <a:r>
              <a:rPr lang="nl-NL" sz="2400" b="1" u="sng" dirty="0" smtClean="0">
                <a:latin typeface="Swis721 BT" pitchFamily="34" charset="0"/>
              </a:rPr>
              <a:t>Wireframe</a:t>
            </a:r>
            <a:r>
              <a:rPr lang="nl-NL" sz="2400" b="1" dirty="0" smtClean="0">
                <a:latin typeface="Swis721 BT" pitchFamily="34" charset="0"/>
              </a:rPr>
              <a:t> / Mockup / Prototype</a:t>
            </a:r>
          </a:p>
        </p:txBody>
      </p:sp>
      <p:pic>
        <p:nvPicPr>
          <p:cNvPr id="6" name="Picture 5" descr="LBRI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3497" y="2485016"/>
            <a:ext cx="6338863" cy="3392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412776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4. Ontwerp : Wireframe / </a:t>
            </a:r>
            <a:r>
              <a:rPr lang="nl-NL" sz="2400" b="1" u="sng" dirty="0" smtClean="0">
                <a:latin typeface="Swis721 BT" pitchFamily="34" charset="0"/>
              </a:rPr>
              <a:t>Mockup</a:t>
            </a:r>
            <a:r>
              <a:rPr lang="nl-NL" sz="2400" b="1" dirty="0" smtClean="0">
                <a:latin typeface="Swis721 BT" pitchFamily="34" charset="0"/>
              </a:rPr>
              <a:t> / Prototype</a:t>
            </a:r>
          </a:p>
        </p:txBody>
      </p:sp>
      <p:pic>
        <p:nvPicPr>
          <p:cNvPr id="6" name="Picture 5" descr="2557565192-Wireframe2.jpg"/>
          <p:cNvPicPr>
            <a:picLocks noChangeAspect="1"/>
          </p:cNvPicPr>
          <p:nvPr/>
        </p:nvPicPr>
        <p:blipFill>
          <a:blip r:embed="rId3" cstate="print"/>
          <a:srcRect t="32150" b="37400"/>
          <a:stretch>
            <a:fillRect/>
          </a:stretch>
        </p:blipFill>
        <p:spPr>
          <a:xfrm>
            <a:off x="1259632" y="2276872"/>
            <a:ext cx="5616624" cy="42755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4. Ontwerp : Wireframe / Mockup / </a:t>
            </a:r>
            <a:r>
              <a:rPr lang="nl-NL" sz="2400" b="1" u="sng" dirty="0" smtClean="0">
                <a:latin typeface="Swis721 BT" pitchFamily="34" charset="0"/>
              </a:rPr>
              <a:t>Prototype</a:t>
            </a:r>
          </a:p>
        </p:txBody>
      </p:sp>
      <p:pic>
        <p:nvPicPr>
          <p:cNvPr id="6" name="Picture 5" descr="genera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204864"/>
            <a:ext cx="5715000" cy="3829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tago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4246"/>
            <a:ext cx="920498" cy="920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412776"/>
            <a:ext cx="7344816" cy="51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nl-NL" sz="2400" b="1" dirty="0" smtClean="0">
                <a:latin typeface="Swis721 BT" pitchFamily="34" charset="0"/>
              </a:rPr>
              <a:t>5. Testing UI / UX</a:t>
            </a:r>
            <a:endParaRPr lang="nl-NL" sz="2400" b="1" u="sng" dirty="0" smtClean="0">
              <a:latin typeface="Swis721 BT" pitchFamily="34" charset="0"/>
            </a:endParaRPr>
          </a:p>
        </p:txBody>
      </p:sp>
      <p:pic>
        <p:nvPicPr>
          <p:cNvPr id="6" name="Picture 5" descr="app-testing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35349"/>
            <a:ext cx="5410200" cy="2809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84368" y="18864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 smtClean="0">
                <a:latin typeface="Swis721 Lt BT" pitchFamily="34" charset="0"/>
              </a:rPr>
              <a:t>app</a:t>
            </a:r>
            <a:endParaRPr lang="nl-NL" sz="4000" dirty="0">
              <a:latin typeface="Swis721 Lt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 vervoort</dc:creator>
  <cp:lastModifiedBy>jef vervoort</cp:lastModifiedBy>
  <cp:revision>39</cp:revision>
  <dcterms:created xsi:type="dcterms:W3CDTF">2016-10-12T08:34:31Z</dcterms:created>
  <dcterms:modified xsi:type="dcterms:W3CDTF">2016-10-12T10:53:06Z</dcterms:modified>
</cp:coreProperties>
</file>